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62" d="100"/>
          <a:sy n="62" d="100"/>
        </p:scale>
        <p:origin x="42" y="9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</a:t>
            </a:r>
            <a:r>
              <a:rPr lang="en-US" sz="3600" b="1" spc="0">
                <a:solidFill>
                  <a:srgbClr val="FFFF00"/>
                </a:solidFill>
              </a:rPr>
              <a:t>Description Framework (RDF)</a:t>
            </a:r>
            <a:endParaRPr lang="en-US" sz="36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2"/>
            <a:ext cx="3558989" cy="1270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12909</TotalTime>
  <Words>591</Words>
  <Application>Microsoft Office PowerPoint</Application>
  <PresentationFormat>Widescreen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35</cp:revision>
  <dcterms:created xsi:type="dcterms:W3CDTF">2023-12-11T01:29:04Z</dcterms:created>
  <dcterms:modified xsi:type="dcterms:W3CDTF">2024-01-22T17:04:50Z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